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EA116-312E-4976-8B81-B13A9F1B2AEE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D6695-2053-4DCA-A4E9-F6508DD9BCD1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D6695-2053-4DCA-A4E9-F6508DD9BCD1}" type="slidenum">
              <a:rPr lang="fi-FI" smtClean="0"/>
              <a:pPr/>
              <a:t>8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i-FI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78E2D07-B095-428A-8851-626A51685616}" type="datetimeFigureOut">
              <a:rPr lang="fi-FI" smtClean="0"/>
              <a:pPr/>
              <a:t>26.11.2008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i-FI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607039-D8E1-4100-BF66-6971FA8B1E7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Ryhmä Eetteri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Zimbra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1"/>
                </a:solidFill>
              </a:rPr>
              <a:t>Mikä </a:t>
            </a:r>
            <a:r>
              <a:rPr lang="fi-FI" dirty="0" err="1" smtClean="0">
                <a:solidFill>
                  <a:schemeClr val="tx1"/>
                </a:solidFill>
              </a:rPr>
              <a:t>Zimbra</a:t>
            </a:r>
            <a:r>
              <a:rPr lang="fi-FI" dirty="0" smtClean="0">
                <a:solidFill>
                  <a:schemeClr val="tx1"/>
                </a:solidFill>
              </a:rPr>
              <a:t> on?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i-FI" dirty="0" smtClean="0"/>
              <a:t>Kehittynyt sähköpostipalvelinohjelmisto </a:t>
            </a:r>
            <a:r>
              <a:rPr lang="fi-FI" dirty="0" smtClean="0"/>
              <a:t>jonka ominaisuuksiin kuuluu mm:</a:t>
            </a:r>
          </a:p>
          <a:p>
            <a:pPr lvl="1"/>
            <a:r>
              <a:rPr lang="fi-FI" dirty="0" smtClean="0"/>
              <a:t>Kattava </a:t>
            </a:r>
            <a:r>
              <a:rPr lang="fi-FI" dirty="0" smtClean="0"/>
              <a:t>protokollatuki </a:t>
            </a:r>
            <a:r>
              <a:rPr lang="fi-FI" dirty="0" smtClean="0"/>
              <a:t>(IMAP, POP3 </a:t>
            </a:r>
            <a:r>
              <a:rPr lang="fi-FI" dirty="0" smtClean="0"/>
              <a:t>jne.)</a:t>
            </a:r>
            <a:endParaRPr lang="fi-FI" dirty="0" smtClean="0"/>
          </a:p>
          <a:p>
            <a:pPr lvl="1"/>
            <a:r>
              <a:rPr lang="fi-FI" dirty="0" smtClean="0"/>
              <a:t>Automaattiset </a:t>
            </a:r>
            <a:r>
              <a:rPr lang="fi-FI" dirty="0" err="1" smtClean="0"/>
              <a:t>backupit</a:t>
            </a:r>
            <a:r>
              <a:rPr lang="fi-FI" dirty="0" smtClean="0"/>
              <a:t> (vain ZCS)</a:t>
            </a:r>
          </a:p>
          <a:p>
            <a:pPr lvl="1"/>
            <a:r>
              <a:rPr lang="fi-FI" dirty="0" err="1" smtClean="0"/>
              <a:t>Instant</a:t>
            </a:r>
            <a:r>
              <a:rPr lang="fi-FI" dirty="0" smtClean="0"/>
              <a:t> </a:t>
            </a:r>
            <a:r>
              <a:rPr lang="fi-FI" dirty="0" err="1" smtClean="0"/>
              <a:t>Messaging</a:t>
            </a:r>
            <a:endParaRPr lang="fi-FI" dirty="0" smtClean="0"/>
          </a:p>
          <a:p>
            <a:pPr lvl="1"/>
            <a:r>
              <a:rPr lang="fi-FI" dirty="0" smtClean="0"/>
              <a:t>Kalenteri</a:t>
            </a:r>
          </a:p>
          <a:p>
            <a:pPr lvl="1"/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Mitä </a:t>
            </a:r>
            <a:r>
              <a:rPr lang="fi-FI" dirty="0" err="1" smtClean="0">
                <a:solidFill>
                  <a:schemeClr val="tx2"/>
                </a:solidFill>
              </a:rPr>
              <a:t>Zimbra</a:t>
            </a:r>
            <a:r>
              <a:rPr lang="fi-FI" dirty="0" smtClean="0">
                <a:solidFill>
                  <a:schemeClr val="tx2"/>
                </a:solidFill>
              </a:rPr>
              <a:t> vaatii?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Laitteistolta (Todellisessa käytössä):</a:t>
            </a:r>
          </a:p>
          <a:p>
            <a:pPr lvl="1"/>
            <a:r>
              <a:rPr lang="fi-FI" dirty="0" smtClean="0"/>
              <a:t>+2GHz prosessorin </a:t>
            </a:r>
          </a:p>
          <a:p>
            <a:pPr lvl="1"/>
            <a:r>
              <a:rPr lang="fi-FI" dirty="0" smtClean="0"/>
              <a:t>Vähintään 2GB keskusmuistia</a:t>
            </a:r>
          </a:p>
          <a:p>
            <a:pPr lvl="1"/>
            <a:r>
              <a:rPr lang="fi-FI" dirty="0" smtClean="0"/>
              <a:t>Vähintään 10GB kovalevytilaa asennuksille ja </a:t>
            </a:r>
            <a:r>
              <a:rPr lang="fi-FI" dirty="0" err="1" smtClean="0"/>
              <a:t>logeille</a:t>
            </a:r>
            <a:endParaRPr lang="fi-FI" dirty="0" smtClean="0"/>
          </a:p>
          <a:p>
            <a:pPr lvl="1"/>
            <a:r>
              <a:rPr lang="fi-FI" dirty="0" smtClean="0"/>
              <a:t>Reilusti levytilaa käyttäjien viesteille &amp; liitteille</a:t>
            </a:r>
          </a:p>
          <a:p>
            <a:r>
              <a:rPr lang="fi-FI" dirty="0" smtClean="0"/>
              <a:t>Ohjelmistolta </a:t>
            </a:r>
          </a:p>
          <a:p>
            <a:pPr lvl="1"/>
            <a:r>
              <a:rPr lang="fi-FI" dirty="0" smtClean="0"/>
              <a:t>Jokin tuetuista käyttöjärjestelmistä (Windows, LINUX, MAC)</a:t>
            </a:r>
          </a:p>
          <a:p>
            <a:pPr lvl="1"/>
            <a:r>
              <a:rPr lang="fi-FI" dirty="0" smtClean="0"/>
              <a:t>Seuraavat komponentit (</a:t>
            </a:r>
            <a:r>
              <a:rPr lang="fi-FI" dirty="0" err="1" smtClean="0"/>
              <a:t>Zimbran</a:t>
            </a:r>
            <a:r>
              <a:rPr lang="fi-FI" dirty="0" smtClean="0"/>
              <a:t> asennukseen sisältyy kaikki)</a:t>
            </a:r>
          </a:p>
          <a:p>
            <a:pPr lvl="2"/>
            <a:r>
              <a:rPr lang="fi-FI" dirty="0" err="1" smtClean="0"/>
              <a:t>Apache</a:t>
            </a:r>
            <a:r>
              <a:rPr lang="fi-FI" dirty="0" smtClean="0"/>
              <a:t> + </a:t>
            </a:r>
            <a:r>
              <a:rPr lang="fi-FI" dirty="0" err="1" smtClean="0"/>
              <a:t>Jetty</a:t>
            </a:r>
            <a:endParaRPr lang="fi-FI" dirty="0" smtClean="0"/>
          </a:p>
          <a:p>
            <a:pPr lvl="2"/>
            <a:r>
              <a:rPr lang="fi-FI" dirty="0" err="1" smtClean="0"/>
              <a:t>Postfix</a:t>
            </a:r>
            <a:endParaRPr lang="fi-FI" dirty="0" smtClean="0"/>
          </a:p>
          <a:p>
            <a:pPr lvl="2"/>
            <a:r>
              <a:rPr lang="fi-FI" dirty="0" err="1" smtClean="0"/>
              <a:t>MySQL</a:t>
            </a:r>
            <a:endParaRPr lang="fi-FI" dirty="0" smtClean="0"/>
          </a:p>
          <a:p>
            <a:pPr lvl="2"/>
            <a:r>
              <a:rPr lang="fi-FI" dirty="0" err="1" smtClean="0"/>
              <a:t>OpenLDAP</a:t>
            </a:r>
            <a:endParaRPr lang="fi-FI" dirty="0" smtClean="0"/>
          </a:p>
          <a:p>
            <a:pPr lvl="2"/>
            <a:r>
              <a:rPr lang="fi-FI" dirty="0" err="1" smtClean="0"/>
              <a:t>SpamAssassin</a:t>
            </a:r>
            <a:endParaRPr lang="fi-FI" dirty="0" smtClean="0"/>
          </a:p>
          <a:p>
            <a:pPr lvl="2"/>
            <a:r>
              <a:rPr lang="fi-FI" dirty="0" err="1" smtClean="0"/>
              <a:t>Clam</a:t>
            </a:r>
            <a:r>
              <a:rPr lang="fi-FI" dirty="0" smtClean="0"/>
              <a:t> </a:t>
            </a:r>
            <a:r>
              <a:rPr lang="fi-FI" dirty="0" err="1" smtClean="0"/>
              <a:t>AntiVirus</a:t>
            </a:r>
            <a:endParaRPr lang="fi-FI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Asennus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CentOS</a:t>
            </a:r>
            <a:r>
              <a:rPr lang="fi-FI" dirty="0" smtClean="0"/>
              <a:t> asennettiin pohjalle</a:t>
            </a:r>
          </a:p>
          <a:p>
            <a:pPr lvl="1"/>
            <a:r>
              <a:rPr lang="fi-FI" dirty="0" err="1" smtClean="0"/>
              <a:t>Osioitiin</a:t>
            </a:r>
            <a:r>
              <a:rPr lang="fi-FI" dirty="0" smtClean="0"/>
              <a:t> levytila seuraavasti:</a:t>
            </a:r>
          </a:p>
          <a:p>
            <a:pPr lvl="4"/>
            <a:r>
              <a:rPr lang="fi-FI" dirty="0" smtClean="0"/>
              <a:t>sda1	/</a:t>
            </a:r>
            <a:r>
              <a:rPr lang="fi-FI" dirty="0" err="1" smtClean="0"/>
              <a:t>boot</a:t>
            </a:r>
            <a:r>
              <a:rPr lang="fi-FI" dirty="0" smtClean="0"/>
              <a:t> 	ext3 	100MB</a:t>
            </a:r>
          </a:p>
          <a:p>
            <a:pPr lvl="4"/>
            <a:r>
              <a:rPr lang="fi-FI" dirty="0" smtClean="0"/>
              <a:t>sda2	</a:t>
            </a:r>
            <a:r>
              <a:rPr lang="fi-FI" dirty="0" err="1" smtClean="0"/>
              <a:t>swap</a:t>
            </a:r>
            <a:r>
              <a:rPr lang="fi-FI" dirty="0" smtClean="0"/>
              <a:t>	</a:t>
            </a:r>
            <a:r>
              <a:rPr lang="fi-FI" dirty="0" err="1" smtClean="0"/>
              <a:t>swap</a:t>
            </a:r>
            <a:r>
              <a:rPr lang="fi-FI" dirty="0" smtClean="0"/>
              <a:t> 	4GB</a:t>
            </a:r>
          </a:p>
          <a:p>
            <a:pPr lvl="4"/>
            <a:r>
              <a:rPr lang="fi-FI" dirty="0" smtClean="0"/>
              <a:t>sda3	/	ext3	222GB</a:t>
            </a:r>
          </a:p>
          <a:p>
            <a:pPr lvl="1"/>
            <a:r>
              <a:rPr lang="fi-FI" dirty="0" err="1" smtClean="0"/>
              <a:t>Bootloaderiksi</a:t>
            </a:r>
            <a:r>
              <a:rPr lang="fi-FI" dirty="0" smtClean="0"/>
              <a:t> GRUB vakioasetuksilla</a:t>
            </a:r>
          </a:p>
          <a:p>
            <a:pPr lvl="1"/>
            <a:r>
              <a:rPr lang="fi-FI" dirty="0" smtClean="0"/>
              <a:t>Asennettaviksi ’pakettiryhmiksi’ valittiin Server + GUI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Asennus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err="1" smtClean="0"/>
              <a:t>Zimbran</a:t>
            </a:r>
            <a:r>
              <a:rPr lang="fi-FI" dirty="0" smtClean="0"/>
              <a:t> asennus</a:t>
            </a:r>
          </a:p>
          <a:p>
            <a:pPr lvl="1"/>
            <a:r>
              <a:rPr lang="fi-FI" dirty="0" err="1" smtClean="0"/>
              <a:t>etc/hosts</a:t>
            </a:r>
            <a:r>
              <a:rPr lang="fi-FI" dirty="0" smtClean="0"/>
              <a:t> tiedostoon seuraavat muutokset</a:t>
            </a:r>
          </a:p>
          <a:p>
            <a:pPr lvl="4"/>
            <a:r>
              <a:rPr lang="fi-FI" dirty="0" smtClean="0"/>
              <a:t>127.0.0.1	</a:t>
            </a:r>
            <a:r>
              <a:rPr lang="fi-FI" dirty="0" err="1" smtClean="0"/>
              <a:t>localhost.localdomain</a:t>
            </a:r>
            <a:r>
              <a:rPr lang="fi-FI" dirty="0" smtClean="0"/>
              <a:t>	</a:t>
            </a:r>
            <a:r>
              <a:rPr lang="fi-FI" dirty="0" err="1" smtClean="0"/>
              <a:t>localhost</a:t>
            </a:r>
            <a:endParaRPr lang="fi-FI" dirty="0" smtClean="0"/>
          </a:p>
          <a:p>
            <a:pPr lvl="4"/>
            <a:r>
              <a:rPr lang="fi-FI" dirty="0" smtClean="0"/>
              <a:t>10.0.0.18	</a:t>
            </a:r>
            <a:r>
              <a:rPr lang="fi-FI" dirty="0" err="1" smtClean="0"/>
              <a:t>vorteksi.hopto.org</a:t>
            </a:r>
            <a:r>
              <a:rPr lang="fi-FI" dirty="0" smtClean="0"/>
              <a:t>		</a:t>
            </a:r>
            <a:r>
              <a:rPr lang="fi-FI" dirty="0" err="1" smtClean="0"/>
              <a:t>vorteksi</a:t>
            </a:r>
            <a:endParaRPr lang="fi-FI" dirty="0" smtClean="0"/>
          </a:p>
          <a:p>
            <a:pPr lvl="1"/>
            <a:r>
              <a:rPr lang="fi-FI" dirty="0" err="1" smtClean="0"/>
              <a:t>Disabloimme</a:t>
            </a:r>
            <a:r>
              <a:rPr lang="fi-FI" dirty="0" smtClean="0"/>
              <a:t> </a:t>
            </a:r>
            <a:r>
              <a:rPr lang="fi-FI" dirty="0" err="1" smtClean="0"/>
              <a:t>sendmail-palvelun</a:t>
            </a:r>
            <a:endParaRPr lang="fi-FI" dirty="0" smtClean="0"/>
          </a:p>
          <a:p>
            <a:pPr lvl="1"/>
            <a:r>
              <a:rPr lang="fi-FI" dirty="0" smtClean="0"/>
              <a:t>Käynnistimme </a:t>
            </a:r>
            <a:r>
              <a:rPr lang="fi-FI" dirty="0" err="1" smtClean="0"/>
              <a:t>Zimbran</a:t>
            </a:r>
            <a:r>
              <a:rPr lang="fi-FI" dirty="0" smtClean="0"/>
              <a:t> asennuksen</a:t>
            </a:r>
          </a:p>
          <a:p>
            <a:pPr lvl="4"/>
            <a:r>
              <a:rPr lang="fi-FI" dirty="0" smtClean="0"/>
              <a:t>Ensimmäinen ongelma: kirjastot compat-libstdc++-33 ja compat-libstdc++-296 puuttuivat joten kirjastot ladattiin ja asennettiin</a:t>
            </a:r>
          </a:p>
          <a:p>
            <a:pPr lvl="4"/>
            <a:r>
              <a:rPr lang="fi-FI" dirty="0" smtClean="0"/>
              <a:t>Toinen ongelma: Asennus ei tunnista </a:t>
            </a:r>
            <a:r>
              <a:rPr lang="fi-FI" dirty="0" err="1" smtClean="0"/>
              <a:t>distroa</a:t>
            </a:r>
            <a:r>
              <a:rPr lang="fi-FI" dirty="0" smtClean="0"/>
              <a:t> joten asennetaan komennolla ./</a:t>
            </a:r>
            <a:r>
              <a:rPr lang="fi-FI" dirty="0" err="1" smtClean="0"/>
              <a:t>install.sh</a:t>
            </a:r>
            <a:r>
              <a:rPr lang="fi-FI" dirty="0" smtClean="0"/>
              <a:t> –</a:t>
            </a:r>
            <a:r>
              <a:rPr lang="fi-FI" dirty="0" err="1" smtClean="0"/>
              <a:t>platform-override</a:t>
            </a:r>
            <a:endParaRPr lang="fi-FI" dirty="0" smtClean="0"/>
          </a:p>
          <a:p>
            <a:pPr lvl="4"/>
            <a:r>
              <a:rPr lang="fi-FI" dirty="0" smtClean="0"/>
              <a:t>Asennuksessa asetettiin </a:t>
            </a:r>
            <a:r>
              <a:rPr lang="fi-FI" dirty="0" err="1" smtClean="0"/>
              <a:t>Admin</a:t>
            </a:r>
            <a:r>
              <a:rPr lang="fi-FI" dirty="0" smtClean="0"/>
              <a:t> </a:t>
            </a:r>
            <a:r>
              <a:rPr lang="fi-FI" dirty="0" smtClean="0"/>
              <a:t>salasana ja </a:t>
            </a:r>
            <a:r>
              <a:rPr lang="fi-FI" dirty="0" smtClean="0"/>
              <a:t>LDAP </a:t>
            </a:r>
            <a:r>
              <a:rPr lang="fi-FI" dirty="0" err="1" smtClean="0"/>
              <a:t>Admin</a:t>
            </a:r>
            <a:r>
              <a:rPr lang="fi-FI" dirty="0" smtClean="0"/>
              <a:t> salasana</a:t>
            </a:r>
            <a:endParaRPr lang="fi-FI" dirty="0" smtClean="0"/>
          </a:p>
          <a:p>
            <a:pPr lvl="4"/>
            <a:r>
              <a:rPr lang="fi-FI" dirty="0" smtClean="0"/>
              <a:t>Asennus loi automaattisesti kaksi mailia</a:t>
            </a:r>
          </a:p>
          <a:p>
            <a:pPr lvl="5"/>
            <a:r>
              <a:rPr lang="fi-FI" dirty="0" err="1" smtClean="0"/>
              <a:t>Spam</a:t>
            </a:r>
            <a:r>
              <a:rPr lang="fi-FI" dirty="0" smtClean="0"/>
              <a:t> </a:t>
            </a:r>
            <a:r>
              <a:rPr lang="fi-FI" dirty="0" err="1" smtClean="0"/>
              <a:t>training</a:t>
            </a:r>
            <a:r>
              <a:rPr lang="fi-FI" dirty="0" smtClean="0"/>
              <a:t> </a:t>
            </a:r>
            <a:r>
              <a:rPr lang="fi-FI" dirty="0" err="1" smtClean="0"/>
              <a:t>user</a:t>
            </a:r>
            <a:r>
              <a:rPr lang="fi-FI" dirty="0" smtClean="0"/>
              <a:t>: spam.andan3vh@vorteksi.hopto.org</a:t>
            </a:r>
          </a:p>
          <a:p>
            <a:pPr lvl="5"/>
            <a:r>
              <a:rPr lang="fi-FI" dirty="0" err="1" smtClean="0"/>
              <a:t>Non-spam</a:t>
            </a:r>
            <a:r>
              <a:rPr lang="fi-FI" dirty="0" smtClean="0"/>
              <a:t> </a:t>
            </a:r>
            <a:r>
              <a:rPr lang="fi-FI" dirty="0" err="1" smtClean="0"/>
              <a:t>training</a:t>
            </a:r>
            <a:r>
              <a:rPr lang="fi-FI" dirty="0" smtClean="0"/>
              <a:t> </a:t>
            </a:r>
            <a:r>
              <a:rPr lang="fi-FI" dirty="0" err="1" smtClean="0"/>
              <a:t>user</a:t>
            </a:r>
            <a:r>
              <a:rPr lang="fi-FI" dirty="0" smtClean="0"/>
              <a:t>: ham.akei0wwz_@vorteksi.hopto.org</a:t>
            </a:r>
          </a:p>
          <a:p>
            <a:pPr lvl="5"/>
            <a:r>
              <a:rPr lang="fi-FI" dirty="0" smtClean="0"/>
              <a:t>Vaihdoimme </a:t>
            </a:r>
            <a:r>
              <a:rPr lang="fi-FI" dirty="0" smtClean="0"/>
              <a:t>aikavyöhykkeen </a:t>
            </a:r>
            <a:r>
              <a:rPr lang="fi-FI" dirty="0" smtClean="0"/>
              <a:t>oikeaksi</a:t>
            </a:r>
            <a:endParaRPr lang="fi-FI" dirty="0" smtClean="0"/>
          </a:p>
          <a:p>
            <a:pPr lvl="1"/>
            <a:endParaRPr lang="fi-FI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Asennuksenjälkeisiä toimenpiteitä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fi-FI" dirty="0" smtClean="0"/>
              <a:t>Asetettiin DNA:n sähköpostiohjaus (</a:t>
            </a:r>
            <a:r>
              <a:rPr lang="fi-FI" dirty="0" err="1" smtClean="0"/>
              <a:t>smtp.dnainternet.fi</a:t>
            </a:r>
            <a:r>
              <a:rPr lang="fi-FI" dirty="0" smtClean="0"/>
              <a:t>) </a:t>
            </a:r>
            <a:r>
              <a:rPr lang="fi-FI" dirty="0" err="1" smtClean="0"/>
              <a:t>Zimbran</a:t>
            </a:r>
            <a:r>
              <a:rPr lang="fi-FI" dirty="0" smtClean="0"/>
              <a:t> hallintasivustossa</a:t>
            </a:r>
          </a:p>
          <a:p>
            <a:pPr lvl="4"/>
            <a:r>
              <a:rPr lang="fi-FI" dirty="0" smtClean="0"/>
              <a:t>Ensimmäinen ongelma: Nykyinen DNA-liittymä ei salli omien sähköpostipalvelimien ylläpitoa, viestit eivät tule ulkomaailmasta palvelimelle</a:t>
            </a:r>
          </a:p>
          <a:p>
            <a:pPr lvl="1"/>
            <a:r>
              <a:rPr lang="fi-FI" dirty="0" smtClean="0"/>
              <a:t>Tapeltiin </a:t>
            </a:r>
            <a:r>
              <a:rPr lang="fi-FI" dirty="0" err="1" smtClean="0"/>
              <a:t>edestakas</a:t>
            </a:r>
            <a:r>
              <a:rPr lang="fi-FI" dirty="0" smtClean="0"/>
              <a:t> palomuurien kanssa</a:t>
            </a:r>
          </a:p>
          <a:p>
            <a:pPr lvl="4"/>
            <a:r>
              <a:rPr lang="fi-FI" dirty="0" smtClean="0"/>
              <a:t>Lopulta selvisi että ongelma on DNA:n päässä eikä paikallisissa palomuureissa</a:t>
            </a:r>
            <a:endParaRPr lang="fi-FI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Käyttöliittymä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fi-FI" dirty="0" smtClean="0"/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endParaRPr lang="fi-FI" dirty="0" smtClean="0"/>
          </a:p>
          <a:p>
            <a:pPr>
              <a:buNone/>
            </a:pPr>
            <a:r>
              <a:rPr lang="fi-FI" dirty="0" smtClean="0"/>
              <a:t>DEMO AIKA, KAHVIA JA PULLAA (</a:t>
            </a:r>
            <a:r>
              <a:rPr lang="fi-FI" dirty="0" err="1" smtClean="0"/>
              <a:t>tehään</a:t>
            </a:r>
            <a:r>
              <a:rPr lang="fi-FI" dirty="0" smtClean="0"/>
              <a:t> </a:t>
            </a:r>
            <a:r>
              <a:rPr lang="fi-FI" dirty="0" err="1" smtClean="0"/>
              <a:t>kässäri</a:t>
            </a:r>
            <a:r>
              <a:rPr lang="fi-FI" dirty="0" smtClean="0"/>
              <a:t>)</a:t>
            </a:r>
            <a:endParaRPr lang="fi-FI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tx2"/>
                </a:solidFill>
              </a:rPr>
              <a:t>Yhteenveto projektista	</a:t>
            </a:r>
            <a:endParaRPr lang="fi-FI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Zimbra2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3B3B3B"/>
      </a:accent1>
      <a:accent2>
        <a:srgbClr val="3B3B3B"/>
      </a:accent2>
      <a:accent3>
        <a:srgbClr val="3B3B3B"/>
      </a:accent3>
      <a:accent4>
        <a:srgbClr val="3B3B3B"/>
      </a:accent4>
      <a:accent5>
        <a:srgbClr val="3B3B3B"/>
      </a:accent5>
      <a:accent6>
        <a:srgbClr val="3B3B3B"/>
      </a:accent6>
      <a:hlink>
        <a:srgbClr val="00C8C3"/>
      </a:hlink>
      <a:folHlink>
        <a:srgbClr val="A116E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224</TotalTime>
  <Words>157</Words>
  <Application>Microsoft Office PowerPoint</Application>
  <PresentationFormat>On-screen Show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Zimbra</vt:lpstr>
      <vt:lpstr>Mikä Zimbra on?</vt:lpstr>
      <vt:lpstr>Mitä Zimbra vaatii?</vt:lpstr>
      <vt:lpstr>Asennus</vt:lpstr>
      <vt:lpstr>Asennus</vt:lpstr>
      <vt:lpstr>Asennuksenjälkeisiä toimenpiteitä</vt:lpstr>
      <vt:lpstr>Käyttöliittymä</vt:lpstr>
      <vt:lpstr>Yhteenveto projektista </vt:lpstr>
    </vt:vector>
  </TitlesOfParts>
  <Company>LAMK / TEKNIIKAN LAITOS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Zimbra</dc:title>
  <dc:creator>santari</dc:creator>
  <cp:lastModifiedBy>santari</cp:lastModifiedBy>
  <cp:revision>39</cp:revision>
  <dcterms:created xsi:type="dcterms:W3CDTF">2008-11-19T15:08:27Z</dcterms:created>
  <dcterms:modified xsi:type="dcterms:W3CDTF">2008-11-26T15:40:04Z</dcterms:modified>
</cp:coreProperties>
</file>